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7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17D-B6FE-438F-9518-8A933C91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E476-AD4C-42C9-981A-44936BCC7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20B6-FA5B-44D2-A0B1-A6947F80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3FCA-CFB0-4640-8AB0-7DD10640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E0A2-B902-40A8-A0E4-36A0E368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271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E72A-919C-42A3-BFF5-F793B14B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6BCE2-F697-4436-8D38-3FD5CDDF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FE6DF-A6FF-4216-847E-D7F1D1B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9C3E-DA18-4EF1-AFF2-C1A73372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AB5D-A8C4-4C2C-A630-D74A0CDA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4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E0C4-D8CF-41E1-B35E-1F0F6A177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DB46-DFA0-4D06-B8F6-DC82B03CF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6C9B-8822-440C-B247-0756B9B7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AF59-084F-4C86-82FC-28A38B6E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C7F2-F8B5-4970-9361-CB35C031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49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0794-5905-44AC-9598-B0BACAC0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B72F-5DE3-4145-94A4-950DB1B3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55AE-41C1-4049-AA45-AD913F8B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0580-19A0-4285-A070-1CEB1402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B2DF1-0AC4-4C1C-90AE-69F9A5C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87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B2AC-1339-4B2E-87D1-2200C3F9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AA5-BA3D-45E6-A629-B6B6CF10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E0E2-0478-44D4-89B1-1378F2B6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C951-6DF2-4BA2-9815-A716266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AF1E-FB3A-4826-92CC-18289308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296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BC2F-60C5-4829-A782-DC8634CE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7DA-26D1-4603-B45B-FECA2A872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321FD-1C27-4090-8224-CFFCB6626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FF2AA-DB6B-41CE-8128-9457D70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B30FE-DE54-4E38-BCE4-E01129F0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2F344-80FD-40C0-B479-9EFFF319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748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BC02-F5F5-4B6C-AC03-672130AA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918E-106B-4DEC-897F-98A853D7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2369-6D4C-474A-8429-669621907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5FC75-14DE-4143-A502-418576080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EC13E-4875-4EBF-8DB3-6F11E346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20867-2B56-47DC-86F5-55961C1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B81B7-FF1C-4F15-9F89-89D5847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293C5-627F-468C-A11D-F96E78E4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41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D7C9-CF90-471C-A002-43E9D800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A6C40-7F59-4EC6-B171-00D0563F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1F064-110C-428F-803A-E1A06FC5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7FE28-04B3-40F5-A414-4F1EED3A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361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9857B-0029-4451-ABF4-2D200388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D482A-FB3D-484E-AD2B-77B8F31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F6FD-C5F3-4F45-B006-EA7F4671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22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BA52-9531-4876-A3C0-5ED47355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D11BA-6861-488B-B182-9DED36A4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CCA9-53FE-4BB2-AD5D-A286F27F8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FF17C-9383-4516-84CE-D0B48D0B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3A2C3-D51A-4D4C-BB86-055A33CA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50AA9-4B6F-42FC-B030-A5E5C3B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620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D25B-A0D3-404F-B565-C798FAE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6FDFF-CBEE-4E72-A254-E99675352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33A0-A7C9-4F18-A495-99804C8A1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A5AAF-FDCA-411C-843A-853C2189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933F6-3FE3-4675-BBE1-1D877E19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F1A5D-F9AE-4213-A6EE-17439734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426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FC44E-271A-44F7-9CF5-C0A1F3EE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9306-3DE9-46A5-8DF9-CBF14EE16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69F24-CB3C-4BE3-BC06-7E5CF5AF9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C75A9-6676-4308-ACA1-6759D996DBFC}" type="datetimeFigureOut">
              <a:rPr lang="en-PH" smtClean="0"/>
              <a:t>24/04/2018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A980-7631-467F-A10D-22A4F45D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0B3F6-BD32-4D8C-BF25-5C0B7299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060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AD7D14-ADCB-4747-BA32-614EB29A6816}"/>
              </a:ext>
            </a:extLst>
          </p:cNvPr>
          <p:cNvSpPr txBox="1"/>
          <p:nvPr/>
        </p:nvSpPr>
        <p:spPr>
          <a:xfrm>
            <a:off x="1274357" y="414829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NDRRMC-Logistics Web Application is divided into three 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ADB92-47E3-4931-81A2-C0DFC8A987D6}"/>
              </a:ext>
            </a:extLst>
          </p:cNvPr>
          <p:cNvSpPr txBox="1"/>
          <p:nvPr/>
        </p:nvSpPr>
        <p:spPr>
          <a:xfrm>
            <a:off x="1250899" y="1048014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modules, namely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1428F-A0F2-49AD-9BC1-514E5C4CD781}"/>
              </a:ext>
            </a:extLst>
          </p:cNvPr>
          <p:cNvGrpSpPr/>
          <p:nvPr/>
        </p:nvGrpSpPr>
        <p:grpSpPr>
          <a:xfrm>
            <a:off x="2144307" y="2532340"/>
            <a:ext cx="1953568" cy="2485147"/>
            <a:chOff x="2247475" y="2867471"/>
            <a:chExt cx="1953568" cy="2485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A2FD98-53FB-4580-BDB1-116E9A7513AC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311FD0-F0BD-4502-BC52-5C7560D4CE20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1D52BA2-1B9E-4FA0-B996-BEB554910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AD5D06-9491-4147-BE23-642B57299956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26408A-7AF7-4FBE-B221-6836C2FB077D}"/>
              </a:ext>
            </a:extLst>
          </p:cNvPr>
          <p:cNvGrpSpPr/>
          <p:nvPr/>
        </p:nvGrpSpPr>
        <p:grpSpPr>
          <a:xfrm>
            <a:off x="4889075" y="2532340"/>
            <a:ext cx="1953568" cy="2731368"/>
            <a:chOff x="4889075" y="2867471"/>
            <a:chExt cx="1953568" cy="27313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31F6EC-3778-4695-97ED-F8AE391CC9BE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731368"/>
              <a:chOff x="2247475" y="2867471"/>
              <a:chExt cx="1953568" cy="273136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76B27B-6846-4EC4-89FD-64105E8870C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F4D7A0-517E-43A1-9770-E894D9DCB2E5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0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F9A91F9-3065-4C89-9C1F-BDB60EEC1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7984DD-8DA1-45AD-A144-8F7201A898D3}"/>
              </a:ext>
            </a:extLst>
          </p:cNvPr>
          <p:cNvGrpSpPr/>
          <p:nvPr/>
        </p:nvGrpSpPr>
        <p:grpSpPr>
          <a:xfrm>
            <a:off x="7633843" y="2532340"/>
            <a:ext cx="1953568" cy="2485147"/>
            <a:chOff x="7779595" y="3128331"/>
            <a:chExt cx="1953568" cy="248514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1B8FF8-737A-4E42-BD3B-8AD8B733C05E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C42D30D-D71E-44C5-B339-539F6DE751F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6B37F-2DB3-49BD-A11E-4A4CFCA10480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F7BA51-913A-4D4D-9787-BE6DB15D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1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supplier.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75E3C-471B-4F59-BBB8-5B9EBDD91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880" y="1196153"/>
            <a:ext cx="8286686" cy="54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users, click the EYE icon on the rightmost column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87BEF-0487-4601-9607-2FBEED8D4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94" y="726972"/>
            <a:ext cx="6842800" cy="2412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2879C-1980-42BD-8F7D-F44219910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326" y="3776599"/>
            <a:ext cx="6553793" cy="2851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supplier</a:t>
            </a:r>
          </a:p>
        </p:txBody>
      </p:sp>
    </p:spTree>
    <p:extLst>
      <p:ext uri="{BB962C8B-B14F-4D97-AF65-F5344CB8AC3E}">
        <p14:creationId xmlns:p14="http://schemas.microsoft.com/office/powerpoint/2010/main" val="36722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go to the Procurement Tab, and choose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74D6E-E350-47F5-849F-A2CD24886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400" y="1548965"/>
            <a:ext cx="8561296" cy="51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Resources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resources.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DF665-3E3D-4E4B-96D1-AB00C4B9D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943" y="893269"/>
            <a:ext cx="9826650" cy="37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click the “Create Resources”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resource.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9543-6072-430F-B526-20636A40D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83" y="1031609"/>
            <a:ext cx="9631680" cy="37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Resource.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FB5AE-AC48-4128-8050-F3A3A231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96" y="1097940"/>
            <a:ext cx="7610454" cy="54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resources,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4B19C-9DA6-45CF-A7A0-9A69C4F25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342" y="911159"/>
            <a:ext cx="7477760" cy="2102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B9676-8A2D-416E-918B-9E67755E7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013" y="3767723"/>
            <a:ext cx="6746418" cy="29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6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go to the Procurement Tab, and choose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65A-99F5-4396-B044-01669997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989" y="1625022"/>
            <a:ext cx="8244117" cy="49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Requests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requests.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requests.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77A3C-3AAD-4BAE-A9F4-822C41D3C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776" y="1274584"/>
            <a:ext cx="10077984" cy="3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Request”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request.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4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1261E5-D00C-49A4-AD05-C7522359AC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66"/>
          <a:stretch/>
        </p:blipFill>
        <p:spPr>
          <a:xfrm>
            <a:off x="1630466" y="393427"/>
            <a:ext cx="10264672" cy="52010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register a user, go to the home page and click on the signup button</a:t>
            </a:r>
          </a:p>
        </p:txBody>
      </p:sp>
    </p:spTree>
    <p:extLst>
      <p:ext uri="{BB962C8B-B14F-4D97-AF65-F5344CB8AC3E}">
        <p14:creationId xmlns:p14="http://schemas.microsoft.com/office/powerpoint/2010/main" val="324873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47F20-5DAD-4F79-9246-E0B5F19C4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315" y="1024290"/>
            <a:ext cx="5761816" cy="55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</a:t>
            </a:r>
            <a:r>
              <a:rPr lang="en-PH" sz="2800" b="1">
                <a:solidFill>
                  <a:schemeClr val="bg1"/>
                </a:solidFill>
                <a:highlight>
                  <a:srgbClr val="000000"/>
                </a:highlight>
              </a:rPr>
              <a:t>the requests, </a:t>
            </a:r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D9780-D0AC-419D-B535-0A1B3F4F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985" y="841904"/>
            <a:ext cx="9662474" cy="210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4ECA7-67DF-4950-A309-0E18F7D27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317" y="3757232"/>
            <a:ext cx="6301809" cy="2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register a user, go to the home page and click on the signup button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1788-0962-4ECF-A05B-6524D5E91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220" y="387539"/>
            <a:ext cx="4137642" cy="5088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853A0-1D33-4C7A-B0CA-59D1B2D58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408" y="826789"/>
            <a:ext cx="4326977" cy="42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469358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system caters to four (4) different users, the National Admin,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6D31-449E-41A6-A600-70C4A8C21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36" y="1456017"/>
            <a:ext cx="4700309" cy="1897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A96D4-78C5-49DB-AE2A-A8F7813D1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721" y="399596"/>
            <a:ext cx="5004618" cy="4010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537644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Regional Admin, City/Municipal Admin, and External Users.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92F37-3A5E-4ACE-BF4D-B004FC0277B1}"/>
              </a:ext>
            </a:extLst>
          </p:cNvPr>
          <p:cNvSpPr txBox="1"/>
          <p:nvPr/>
        </p:nvSpPr>
        <p:spPr>
          <a:xfrm>
            <a:off x="1555394" y="605930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External Users are then divided into the 12 cluster groups.</a:t>
            </a:r>
          </a:p>
        </p:txBody>
      </p:sp>
    </p:spTree>
    <p:extLst>
      <p:ext uri="{BB962C8B-B14F-4D97-AF65-F5344CB8AC3E}">
        <p14:creationId xmlns:p14="http://schemas.microsoft.com/office/powerpoint/2010/main" val="27098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17631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After successfully signing in, your screen will be redirected to the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87584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homepage so you can access the different modules.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96499-7751-43E8-96BD-38243C820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161" y="1463051"/>
            <a:ext cx="8711200" cy="523740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8C63169-569D-4C20-B467-3E76D06D8BCF}"/>
              </a:ext>
            </a:extLst>
          </p:cNvPr>
          <p:cNvGrpSpPr/>
          <p:nvPr/>
        </p:nvGrpSpPr>
        <p:grpSpPr>
          <a:xfrm>
            <a:off x="5119216" y="7165300"/>
            <a:ext cx="1953568" cy="2485147"/>
            <a:chOff x="2247475" y="2867471"/>
            <a:chExt cx="1953568" cy="24851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16B37F-9C6A-474D-84A7-2BF909D08169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7E189A-F59E-4E66-B607-B92608955ECE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F938EEB-F735-4806-ADFE-71F75244B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ABB0DF-D084-43EC-B6BB-B4D15C072F79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77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Procurement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Procurement is the process of gathering resources. This system will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5310541" y="162337"/>
            <a:ext cx="1570919" cy="1996471"/>
            <a:chOff x="2247475" y="2867471"/>
            <a:chExt cx="1953568" cy="24827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59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 the following operations.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874673" y="605568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of Suppliers, Resources, and Requests.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570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0" grpId="0"/>
      <p:bldP spid="24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go to the Procurement Tab, and choose Supplier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CAA54-EDC8-4982-ADCC-2DE620BE0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276" y="1527739"/>
            <a:ext cx="7831543" cy="47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Supplier home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CF3A5-C669-4419-84ED-C9D45BE2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904" y="947405"/>
            <a:ext cx="10067293" cy="4015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suppliers.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</p:spTree>
    <p:extLst>
      <p:ext uri="{BB962C8B-B14F-4D97-AF65-F5344CB8AC3E}">
        <p14:creationId xmlns:p14="http://schemas.microsoft.com/office/powerpoint/2010/main" val="326328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click the “Create Supplier”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supplier.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50307-AB0D-4A59-B11D-18E152CB0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703" y="978452"/>
            <a:ext cx="9845040" cy="39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561</Words>
  <Application>Microsoft Office PowerPoint</Application>
  <PresentationFormat>Widescreen</PresentationFormat>
  <Paragraphs>93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Adrian Jimenez</dc:creator>
  <cp:lastModifiedBy>Marc Adrian Jimenez</cp:lastModifiedBy>
  <cp:revision>17</cp:revision>
  <dcterms:created xsi:type="dcterms:W3CDTF">2018-04-23T19:41:00Z</dcterms:created>
  <dcterms:modified xsi:type="dcterms:W3CDTF">2018-04-24T09:04:38Z</dcterms:modified>
</cp:coreProperties>
</file>